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CC2A703-8846-280F-5D01-C1ABCAB48F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DBE5B5FB-19E6-EBE8-3F16-EAED797607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40E620A-EDD4-5AFF-A441-FF494ECF4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DB7DB32-F12E-07BE-E0E2-DA0311DEA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8DE77EC-E6FE-C985-8CB6-169C7A186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828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6CEFDAF-76FE-4497-4F57-F5F5D8FFE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60A663B8-F19A-4A55-ACB7-E3C0BB803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8C552FB-B989-4A39-99A6-CB6D23E7F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113A2C9-BCE9-C293-0C38-7C0D7820C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5E4144D-81DD-DEEE-B69B-4545A3E90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6382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ACD16562-BAF1-1018-486F-1798458095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759E9D91-2015-CB26-0D39-F0E6C1872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11BAD5B-C677-5D88-2D50-31AE0513F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638FCA3-2C5B-4DE4-3C1A-A332C282D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9E36375-0378-1E2B-D5FF-0ECB64EF6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92535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E07BE34-0C25-2B81-AFD0-5C3BA7024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E9B73E4-B937-AF30-84D2-B2D04B5C2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9A4262C-CCEB-EFFC-0C05-78118604B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A9E03CE-EF42-46EA-ECA7-515E34FF0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7CD5739-C3C8-9CAD-CC5F-5628BEB9A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33954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841DF1-6D7A-179E-D6FA-C1376674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9E52E1F-5BFF-33E5-B7B9-1E30E7DB0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C0FE93F-4258-D840-67D7-14156DDBC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48B5F0-BD57-D385-7F77-0E5296685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A9C40E0-8507-2935-8B57-26923290C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313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0261CA-9CF5-3964-1F3D-608EF01D4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67DAA3F-C77A-BBEC-1DD8-1446A1427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8A4F20D-B4BC-D297-6D74-3849F265E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B6B37D7-BE0E-8890-6BA6-0356BE307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1B4D05-50E8-ABA3-A9D7-754FDD193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99C5A2D-4AD7-DD5F-B71E-8CF856C00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9255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B84D847-64F4-7ECD-9E62-F8E9784B1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0C0BD40-D7AA-95AB-B360-0DBAACC38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68B4DEE-2FC5-0677-950C-9BA0A796C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822837A-DEB9-230C-0B5B-1D76C60E09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1614F85E-27DA-76FA-7743-98EDECD0B4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672C3628-46B4-AAE9-B3AC-8D94F8EC8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EF7775A5-EC2E-204C-30CD-65709F421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040B5687-D966-7376-65DF-8093E964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9178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C37D08-7386-C9DA-F573-A7A3A75A1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E9FECC28-9649-232F-45AF-B0BC7956E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FA8B52B-325F-59BF-BFCB-876D41639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03787CAF-8044-4CDA-8480-DC042AF9E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832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FA2F13AC-1EE1-BAD7-AEB8-96755486B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FE3F1D1-07C8-3419-40C7-F5434CFD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E6F038D-68F5-360C-36F9-456E6F7E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9730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13B95A-7E80-2ADC-6650-0897D2566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C1F0F3B-960A-E574-BF86-C4B04340F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5ABB7F7-3A62-00CA-A5B5-AF5E7D23E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9D6B409-1215-995F-2568-8C3CD6BB5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79E97EA-ED76-2D3D-D5EB-109A3F32C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5AAFD5A3-1AFE-EEE3-A748-D6C07D72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0752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B5AA51-FA3C-429A-D1EC-44E858D88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67E4255-3431-363E-75C3-7894C00ADD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74DE116-6E26-7943-3615-46F99BB64B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C7ABD29-369D-6638-2BFE-F3B40231C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BF26D2CD-21E2-C065-E4FB-B24C804C6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AC08AC-0D4C-2131-607C-C787720E7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93495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447B56DC-67B4-01AC-12F2-8074D5E8D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32AD6EA-B680-8CC2-1C7F-F0B1B444D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347D4AC-32E9-16B9-1C4E-B4A7DB6742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DD3DB1-3A33-4BEB-97D9-C3F3AFF2CDF4}" type="datetimeFigureOut">
              <a:rPr lang="sv-SE" smtClean="0"/>
              <a:t>2024-08-21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3E65CB-9950-C2AB-18E5-EA77EA57F7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2F8BB0C-B2DE-9601-3A67-3DF7DDE7BD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83DAF5-02A3-4245-A12B-9F8FC470AF6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981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raa.se/open/fornsok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A88BE1C2-0583-C8B1-C5CA-B8CB6777E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319" y="888491"/>
            <a:ext cx="5322332" cy="5081017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76191DBF-89D2-20C4-0CFE-4A17ECEABAA3}"/>
              </a:ext>
            </a:extLst>
          </p:cNvPr>
          <p:cNvSpPr txBox="1"/>
          <p:nvPr/>
        </p:nvSpPr>
        <p:spPr>
          <a:xfrm>
            <a:off x="8386916" y="1091381"/>
            <a:ext cx="2733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Dessa </a:t>
            </a:r>
            <a:r>
              <a:rPr lang="sv-SE"/>
              <a:t>är avklarade.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A12D19D9-F77B-494E-770D-F6094A8AA2F1}"/>
              </a:ext>
            </a:extLst>
          </p:cNvPr>
          <p:cNvSpPr txBox="1"/>
          <p:nvPr/>
        </p:nvSpPr>
        <p:spPr>
          <a:xfrm>
            <a:off x="2526890" y="21845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 err="1">
                <a:hlinkClick r:id="rId3"/>
              </a:rPr>
              <a:t>Fornsök</a:t>
            </a:r>
            <a:r>
              <a:rPr lang="sv-SE" dirty="0">
                <a:hlinkClick r:id="rId3"/>
              </a:rPr>
              <a:t> (raa.se)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59372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Bredbild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Office-tema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Conny Passmark</dc:creator>
  <cp:lastModifiedBy>Conny Passmark</cp:lastModifiedBy>
  <cp:revision>2</cp:revision>
  <dcterms:created xsi:type="dcterms:W3CDTF">2024-08-21T19:56:48Z</dcterms:created>
  <dcterms:modified xsi:type="dcterms:W3CDTF">2024-08-21T19:58:35Z</dcterms:modified>
</cp:coreProperties>
</file>